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68" r:id="rId5"/>
    <p:sldId id="277" r:id="rId6"/>
    <p:sldId id="270" r:id="rId7"/>
    <p:sldId id="278" r:id="rId8"/>
    <p:sldId id="279" r:id="rId9"/>
    <p:sldId id="280" r:id="rId10"/>
    <p:sldId id="281" r:id="rId11"/>
    <p:sldId id="272" r:id="rId12"/>
    <p:sldId id="273" r:id="rId13"/>
    <p:sldId id="274" r:id="rId14"/>
    <p:sldId id="275" r:id="rId15"/>
    <p:sldId id="276" r:id="rId16"/>
    <p:sldId id="282" r:id="rId17"/>
    <p:sldId id="284" r:id="rId18"/>
    <p:sldId id="285" r:id="rId19"/>
    <p:sldId id="286" r:id="rId20"/>
    <p:sldId id="287" r:id="rId21"/>
    <p:sldId id="283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929" y="639098"/>
            <a:ext cx="6253317" cy="3615662"/>
          </a:xfrm>
        </p:spPr>
        <p:txBody>
          <a:bodyPr>
            <a:normAutofit/>
          </a:bodyPr>
          <a:lstStyle/>
          <a:p>
            <a:r>
              <a:rPr lang="en-US" sz="5400" dirty="0"/>
              <a:t>P</a:t>
            </a:r>
            <a:r>
              <a:rPr lang="en-IN" altLang="en-US" sz="5400" dirty="0"/>
              <a:t>roduct Sales Analysis</a:t>
            </a:r>
          </a:p>
        </p:txBody>
      </p:sp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926330" y="4852670"/>
            <a:ext cx="2454275" cy="2005330"/>
          </a:xfrm>
        </p:spPr>
        <p:txBody>
          <a:bodyPr>
            <a:normAutofit/>
          </a:bodyPr>
          <a:lstStyle/>
          <a:p>
            <a:pPr algn="just"/>
            <a:r>
              <a:rPr lang="en-US" sz="1600" dirty="0"/>
              <a:t>Presented by,</a:t>
            </a:r>
          </a:p>
          <a:p>
            <a:pPr algn="just">
              <a:lnSpc>
                <a:spcPct val="100000"/>
              </a:lnSpc>
            </a:pPr>
            <a:r>
              <a:rPr lang="en-IN" altLang="en-US" sz="1600" dirty="0"/>
              <a:t>a.KavipriA,                                                               </a:t>
            </a:r>
            <a:r>
              <a:rPr lang="en-US" sz="1600" dirty="0"/>
              <a:t>         </a:t>
            </a:r>
            <a:r>
              <a:rPr lang="en-IN" altLang="en-US" sz="1600" dirty="0"/>
              <a:t>           </a:t>
            </a:r>
            <a:r>
              <a:rPr lang="en-IN" altLang="en-US" sz="1600" dirty="0" err="1"/>
              <a:t>j.l.manovathi</a:t>
            </a:r>
            <a:r>
              <a:rPr lang="en-IN" altLang="en-US" sz="1600" dirty="0"/>
              <a:t>,</a:t>
            </a:r>
          </a:p>
          <a:p>
            <a:pPr algn="just">
              <a:lnSpc>
                <a:spcPct val="100000"/>
              </a:lnSpc>
            </a:pPr>
            <a:r>
              <a:rPr lang="en-IN" altLang="en-US" sz="1600" dirty="0"/>
              <a:t>G.PRIYADHARSHINI</a:t>
            </a:r>
            <a:r>
              <a:rPr lang="en-US" sz="1600" dirty="0"/>
              <a:t>,</a:t>
            </a:r>
            <a:r>
              <a:rPr lang="en-IN" altLang="en-US" sz="1600" dirty="0"/>
              <a:t>B.SWEATHA</a:t>
            </a:r>
            <a:r>
              <a:rPr lang="en-US" sz="1600" dirty="0"/>
              <a:t>.</a:t>
            </a:r>
          </a:p>
          <a:p>
            <a:pPr algn="just">
              <a:lnSpc>
                <a:spcPct val="10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:\Users\ELCOT\Pictures\Screenshots\Screenshot (14).pngScreenshot (14)"/>
          <p:cNvPicPr>
            <a:picLocks noGrp="1" noChangeAspect="1"/>
          </p:cNvPicPr>
          <p:nvPr>
            <p:ph idx="1"/>
          </p:nvPr>
        </p:nvPicPr>
        <p:blipFill>
          <a:blip r:embed="rId2"/>
          <a:srcRect t="10527" b="10527"/>
          <a:stretch>
            <a:fillRect/>
          </a:stretch>
        </p:blipFill>
        <p:spPr>
          <a:xfrm>
            <a:off x="1217930" y="1377315"/>
            <a:ext cx="10172065" cy="435673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0070"/>
          </a:xfrm>
        </p:spPr>
        <p:txBody>
          <a:bodyPr/>
          <a:lstStyle/>
          <a:p>
            <a:r>
              <a:rPr lang="en-US" dirty="0"/>
              <a:t>Creating bar graph using dashboard</a:t>
            </a:r>
            <a:endParaRPr lang="en-IN" dirty="0"/>
          </a:p>
        </p:txBody>
      </p:sp>
      <p:pic>
        <p:nvPicPr>
          <p:cNvPr id="11" name="Content Placeholder 10" descr="C:\Users\ELCOT\Pictures\Screenshots\Screenshot (15).pngScreenshot (15)"/>
          <p:cNvPicPr>
            <a:picLocks noGrp="1" noChangeAspect="1"/>
          </p:cNvPicPr>
          <p:nvPr>
            <p:ph idx="1"/>
          </p:nvPr>
        </p:nvPicPr>
        <p:blipFill>
          <a:blip r:embed="rId2"/>
          <a:srcRect t="7376" b="7376"/>
          <a:stretch>
            <a:fillRect/>
          </a:stretch>
        </p:blipFill>
        <p:spPr>
          <a:xfrm>
            <a:off x="956945" y="1798320"/>
            <a:ext cx="10198735" cy="418274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packed ball structure using dashboard</a:t>
            </a:r>
            <a:endParaRPr lang="en-IN" dirty="0"/>
          </a:p>
        </p:txBody>
      </p:sp>
      <p:pic>
        <p:nvPicPr>
          <p:cNvPr id="11" name="Content Placeholder 10" descr="C:\Users\ELCOT\Pictures\Screenshots\Screenshot (17).pngScreenshot (17)"/>
          <p:cNvPicPr>
            <a:picLocks noGrp="1" noChangeAspect="1"/>
          </p:cNvPicPr>
          <p:nvPr>
            <p:ph idx="1"/>
          </p:nvPr>
        </p:nvPicPr>
        <p:blipFill>
          <a:blip r:embed="rId2"/>
          <a:srcRect l="30" r="30"/>
          <a:stretch>
            <a:fillRect/>
          </a:stretch>
        </p:blipFill>
        <p:spPr>
          <a:xfrm>
            <a:off x="939800" y="1736725"/>
            <a:ext cx="10443845" cy="413258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area using dashboard</a:t>
            </a:r>
            <a:endParaRPr lang="en-IN" dirty="0"/>
          </a:p>
        </p:txBody>
      </p:sp>
      <p:pic>
        <p:nvPicPr>
          <p:cNvPr id="5" name="Content Placeholder 4" descr="C:\Users\ELCOT\Pictures\Screenshots\Screenshot (18).pngScreenshot (18)"/>
          <p:cNvPicPr>
            <a:picLocks noGrp="1" noChangeAspect="1"/>
          </p:cNvPicPr>
          <p:nvPr>
            <p:ph idx="1"/>
          </p:nvPr>
        </p:nvPicPr>
        <p:blipFill>
          <a:blip r:embed="rId2"/>
          <a:srcRect t="10942" b="10942"/>
          <a:stretch>
            <a:fillRect/>
          </a:stretch>
        </p:blipFill>
        <p:spPr>
          <a:xfrm>
            <a:off x="759460" y="1737360"/>
            <a:ext cx="10739120" cy="453580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Step 4: CREATING REPORT USING IBM COGNOS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0).pngScreenshot (10)"/>
          <p:cNvPicPr>
            <a:picLocks noGrp="1" noChangeAspect="1"/>
          </p:cNvPicPr>
          <p:nvPr>
            <p:ph idx="1"/>
          </p:nvPr>
        </p:nvPicPr>
        <p:blipFill>
          <a:blip r:embed="rId2"/>
          <a:srcRect t="3016" b="3016"/>
          <a:stretch>
            <a:fillRect/>
          </a:stretch>
        </p:blipFill>
        <p:spPr>
          <a:xfrm>
            <a:off x="1097280" y="1736725"/>
            <a:ext cx="10147935" cy="413258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0).pngScreenshot (20)"/>
          <p:cNvPicPr>
            <a:picLocks noGrp="1" noChangeAspect="1"/>
          </p:cNvPicPr>
          <p:nvPr>
            <p:ph idx="1"/>
          </p:nvPr>
        </p:nvPicPr>
        <p:blipFill>
          <a:blip r:embed="rId2"/>
          <a:srcRect t="6823" b="6823"/>
          <a:stretch>
            <a:fillRect/>
          </a:stretch>
        </p:blipFill>
        <p:spPr>
          <a:xfrm>
            <a:off x="537845" y="1015365"/>
            <a:ext cx="10784840" cy="482727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" y="927735"/>
            <a:ext cx="10515600" cy="494093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bar graph using report</a:t>
            </a:r>
            <a:endParaRPr lang="en-IN" dirty="0"/>
          </a:p>
        </p:txBody>
      </p:sp>
      <p:pic>
        <p:nvPicPr>
          <p:cNvPr id="5" name="Content Placeholder 4" descr="C:\Users\ELCOT\Pictures\Screenshots\Screenshot (13).pngScreenshot (13)"/>
          <p:cNvPicPr>
            <a:picLocks noGrp="1" noChangeAspect="1"/>
          </p:cNvPicPr>
          <p:nvPr>
            <p:ph idx="1"/>
          </p:nvPr>
        </p:nvPicPr>
        <p:blipFill>
          <a:blip r:embed="rId2"/>
          <a:srcRect l="30" r="30"/>
          <a:stretch>
            <a:fillRect/>
          </a:stretch>
        </p:blipFill>
        <p:spPr>
          <a:xfrm>
            <a:off x="982980" y="1737995"/>
            <a:ext cx="10628630" cy="413131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5: STATISTICAL TESTS USING TREEMAP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9).pngScreenshot (19)"/>
          <p:cNvPicPr>
            <a:picLocks noGrp="1" noChangeAspect="1"/>
          </p:cNvPicPr>
          <p:nvPr>
            <p:ph idx="1"/>
          </p:nvPr>
        </p:nvPicPr>
        <p:blipFill>
          <a:blip r:embed="rId2"/>
          <a:srcRect t="8543" b="8543"/>
          <a:stretch>
            <a:fillRect/>
          </a:stretch>
        </p:blipFill>
        <p:spPr>
          <a:xfrm>
            <a:off x="979170" y="1737360"/>
            <a:ext cx="10177145" cy="390334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280" y="286385"/>
            <a:ext cx="6196965" cy="3293745"/>
          </a:xfrm>
        </p:spPr>
        <p:txBody>
          <a:bodyPr/>
          <a:lstStyle/>
          <a:p>
            <a:r>
              <a:rPr lang="en-IN" altLang="en-US" sz="6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9716135" y="7374890"/>
            <a:ext cx="542925" cy="228600"/>
          </a:xfrm>
        </p:spPr>
        <p:txBody>
          <a:bodyPr>
            <a:normAutofit fontScale="4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1)APPLYING ML MODEL(REGULARIZATION)</a:t>
            </a:r>
          </a:p>
          <a:p>
            <a:r>
              <a:rPr lang="en-US" sz="3200" dirty="0"/>
              <a:t>2) SPLITTING THE TRAINING AND TESTING DATA</a:t>
            </a:r>
          </a:p>
          <a:p>
            <a:r>
              <a:rPr lang="en-US" sz="3200" dirty="0"/>
              <a:t>3)CREATING DASHBOARD USING IBM COGNOS</a:t>
            </a:r>
          </a:p>
          <a:p>
            <a:r>
              <a:rPr lang="en-US" sz="3200" dirty="0"/>
              <a:t>4)CREATING REPORT USING IBM COGNOS</a:t>
            </a:r>
          </a:p>
          <a:p>
            <a:r>
              <a:rPr lang="en-US" sz="3200" dirty="0"/>
              <a:t>5)STATISTICAL TESTS USING TREEMAP</a:t>
            </a:r>
            <a:endParaRPr lang="en-IN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240" y="101600"/>
            <a:ext cx="9712960" cy="1546860"/>
          </a:xfrm>
        </p:spPr>
        <p:txBody>
          <a:bodyPr>
            <a:normAutofit/>
          </a:bodyPr>
          <a:lstStyle/>
          <a:p>
            <a:r>
              <a:rPr lang="en-US" sz="3600" dirty="0"/>
              <a:t>Step 1: </a:t>
            </a:r>
            <a:r>
              <a:rPr lang="en-IN" sz="3600" dirty="0"/>
              <a:t>S</a:t>
            </a:r>
            <a:r>
              <a:rPr lang="en-IN" altLang="en-US" sz="3600" dirty="0"/>
              <a:t>plit the </a:t>
            </a:r>
            <a:r>
              <a:rPr lang="en-US" sz="3600" dirty="0"/>
              <a:t>dataset</a:t>
            </a:r>
            <a:r>
              <a:rPr lang="en-IN" altLang="en-US" sz="3600" dirty="0"/>
              <a:t> into test data and train data</a:t>
            </a:r>
          </a:p>
        </p:txBody>
      </p:sp>
      <p:pic>
        <p:nvPicPr>
          <p:cNvPr id="13" name="Content Placeholder 12" descr="C:\Users\ELCOT\Pictures\Screenshots\Screenshot (27).pngScreenshot (27)"/>
          <p:cNvPicPr>
            <a:picLocks noGrp="1" noChangeAspect="1"/>
          </p:cNvPicPr>
          <p:nvPr>
            <p:ph idx="1"/>
          </p:nvPr>
        </p:nvPicPr>
        <p:blipFill>
          <a:blip r:embed="rId2"/>
          <a:srcRect t="10342" b="10342"/>
          <a:stretch>
            <a:fillRect/>
          </a:stretch>
        </p:blipFill>
        <p:spPr>
          <a:xfrm>
            <a:off x="897255" y="1699260"/>
            <a:ext cx="10600055" cy="448627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6).pngScreenshot (26)"/>
          <p:cNvPicPr>
            <a:picLocks noGrp="1" noChangeAspect="1"/>
          </p:cNvPicPr>
          <p:nvPr>
            <p:ph idx="1"/>
          </p:nvPr>
        </p:nvPicPr>
        <p:blipFill>
          <a:blip r:embed="rId2"/>
          <a:srcRect t="4713" b="4713"/>
          <a:stretch>
            <a:fillRect/>
          </a:stretch>
        </p:blipFill>
        <p:spPr>
          <a:xfrm>
            <a:off x="791845" y="1531620"/>
            <a:ext cx="10629265" cy="4551045"/>
          </a:xfrm>
        </p:spPr>
      </p:pic>
      <p:sp>
        <p:nvSpPr>
          <p:cNvPr id="4" name="Text Box 3"/>
          <p:cNvSpPr txBox="1"/>
          <p:nvPr/>
        </p:nvSpPr>
        <p:spPr>
          <a:xfrm>
            <a:off x="1310005" y="342900"/>
            <a:ext cx="9104630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>
                <a:latin typeface="Bookman Old Style" panose="02050604050505020204" pitchFamily="18" charset="0"/>
                <a:cs typeface="MV Boli" panose="02000500030200090000" charset="0"/>
                <a:sym typeface="+mn-ea"/>
              </a:rPr>
              <a:t>Step </a:t>
            </a:r>
            <a:r>
              <a:rPr lang="en-IN" altLang="en-US" sz="3200" dirty="0">
                <a:latin typeface="Bookman Old Style" panose="02050604050505020204" pitchFamily="18" charset="0"/>
                <a:cs typeface="MV Boli" panose="02000500030200090000" charset="0"/>
                <a:sym typeface="+mn-ea"/>
              </a:rPr>
              <a:t>2</a:t>
            </a:r>
            <a:r>
              <a:rPr lang="en-US" sz="3200" dirty="0">
                <a:latin typeface="Bookman Old Style" panose="02050604050505020204" pitchFamily="18" charset="0"/>
                <a:cs typeface="MV Boli" panose="02000500030200090000" charset="0"/>
                <a:sym typeface="+mn-ea"/>
              </a:rPr>
              <a:t>:</a:t>
            </a:r>
            <a:r>
              <a:rPr lang="en-IN" altLang="en-US" sz="3200" dirty="0">
                <a:latin typeface="Bookman Old Style" panose="02050604050505020204" pitchFamily="18" charset="0"/>
                <a:cs typeface="MV Boli" panose="02000500030200090000" charset="0"/>
                <a:sym typeface="+mn-ea"/>
              </a:rPr>
              <a:t>Applying the regularization model to the dataset</a:t>
            </a:r>
            <a:endParaRPr lang="en-IN" altLang="en-US" sz="3200" dirty="0">
              <a:latin typeface="Bookman Old Style" panose="02050604050505020204" pitchFamily="18" charset="0"/>
              <a:cs typeface="MV Boli" panose="02000500030200090000" charset="0"/>
            </a:endParaRPr>
          </a:p>
          <a:p>
            <a:endParaRPr lang="en-US" sz="3200" b="1" dirty="0">
              <a:latin typeface="MV Boli" panose="02000500030200090000" charset="0"/>
              <a:cs typeface="MV Boli" panose="0200050003020009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8).pngScreenshot (28)"/>
          <p:cNvPicPr>
            <a:picLocks noGrp="1" noChangeAspect="1"/>
          </p:cNvPicPr>
          <p:nvPr>
            <p:ph idx="1"/>
          </p:nvPr>
        </p:nvPicPr>
        <p:blipFill>
          <a:blip r:embed="rId2"/>
          <a:srcRect t="8803" b="8803"/>
          <a:stretch>
            <a:fillRect/>
          </a:stretch>
        </p:blipFill>
        <p:spPr>
          <a:xfrm>
            <a:off x="844550" y="1157605"/>
            <a:ext cx="10575925" cy="4852035"/>
          </a:xfrm>
        </p:spPr>
      </p:pic>
      <p:sp>
        <p:nvSpPr>
          <p:cNvPr id="7" name="TextBox 6"/>
          <p:cNvSpPr txBox="1"/>
          <p:nvPr/>
        </p:nvSpPr>
        <p:spPr>
          <a:xfrm>
            <a:off x="1215343" y="354314"/>
            <a:ext cx="932919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Step </a:t>
            </a:r>
            <a:r>
              <a:rPr lang="en-IN" altLang="en-US" sz="3600" dirty="0">
                <a:latin typeface="+mj-lt"/>
              </a:rPr>
              <a:t>3</a:t>
            </a:r>
            <a:r>
              <a:rPr lang="en-US" sz="3600" dirty="0">
                <a:latin typeface="+mj-lt"/>
              </a:rPr>
              <a:t>:</a:t>
            </a:r>
            <a:r>
              <a:rPr lang="en-IN" altLang="en-US" sz="3600" dirty="0">
                <a:latin typeface="+mj-lt"/>
              </a:rPr>
              <a:t>Calculating the loss value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ELCOT\Pictures\Screenshots\Screenshot (29).pngScreenshot (29)"/>
          <p:cNvPicPr>
            <a:picLocks noGrp="1" noChangeAspect="1"/>
          </p:cNvPicPr>
          <p:nvPr>
            <p:ph idx="1"/>
          </p:nvPr>
        </p:nvPicPr>
        <p:blipFill>
          <a:blip r:embed="rId2"/>
          <a:srcRect t="5119" b="5119"/>
          <a:stretch>
            <a:fillRect/>
          </a:stretch>
        </p:blipFill>
        <p:spPr>
          <a:xfrm>
            <a:off x="1087755" y="1223645"/>
            <a:ext cx="10243820" cy="4645025"/>
          </a:xfrm>
        </p:spPr>
      </p:pic>
      <p:sp>
        <p:nvSpPr>
          <p:cNvPr id="2" name="Text Box 1"/>
          <p:cNvSpPr txBox="1"/>
          <p:nvPr/>
        </p:nvSpPr>
        <p:spPr>
          <a:xfrm>
            <a:off x="2352675" y="371475"/>
            <a:ext cx="9435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b="1"/>
              <a:t>step:4 calculate the accuracy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</a:t>
            </a:r>
            <a:r>
              <a:rPr lang="en-IN" altLang="en-US" sz="3600" dirty="0"/>
              <a:t>5</a:t>
            </a:r>
            <a:r>
              <a:rPr lang="en-US" sz="3600" dirty="0"/>
              <a:t>: CREATING DASHBOARD USING IBM COGNOS</a:t>
            </a:r>
            <a:endParaRPr lang="en-IN" sz="3600" dirty="0"/>
          </a:p>
        </p:txBody>
      </p:sp>
      <p:pic>
        <p:nvPicPr>
          <p:cNvPr id="5" name="Content Placeholder 4" descr="C:\Users\ELCOT\Pictures\Screenshots\Screenshot (11).pngScreenshot (11)"/>
          <p:cNvPicPr>
            <a:picLocks noGrp="1" noChangeAspect="1"/>
          </p:cNvPicPr>
          <p:nvPr>
            <p:ph idx="1"/>
          </p:nvPr>
        </p:nvPicPr>
        <p:blipFill>
          <a:blip r:embed="rId2"/>
          <a:srcRect t="5686" b="5686"/>
          <a:stretch>
            <a:fillRect/>
          </a:stretch>
        </p:blipFill>
        <p:spPr>
          <a:xfrm>
            <a:off x="1097280" y="1608455"/>
            <a:ext cx="10281920" cy="44100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:\Users\ELCOT\Pictures\Screenshots\Screenshot (12).pngScreenshot (12)"/>
          <p:cNvPicPr>
            <a:picLocks noGrp="1" noChangeAspect="1"/>
          </p:cNvPicPr>
          <p:nvPr>
            <p:ph idx="1"/>
          </p:nvPr>
        </p:nvPicPr>
        <p:blipFill>
          <a:blip r:embed="rId2"/>
          <a:srcRect t="4812" b="4812"/>
          <a:stretch>
            <a:fillRect/>
          </a:stretch>
        </p:blipFill>
        <p:spPr>
          <a:xfrm>
            <a:off x="1180465" y="775335"/>
            <a:ext cx="10436860" cy="509333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:\Users\ELCOT\Pictures\Screenshots\Screenshot (13).pngScreenshot (13)"/>
          <p:cNvPicPr>
            <a:picLocks noGrp="1" noChangeAspect="1"/>
          </p:cNvPicPr>
          <p:nvPr>
            <p:ph idx="1"/>
          </p:nvPr>
        </p:nvPicPr>
        <p:blipFill>
          <a:blip r:embed="rId2"/>
          <a:srcRect t="6092" b="6092"/>
          <a:stretch>
            <a:fillRect/>
          </a:stretch>
        </p:blipFill>
        <p:spPr>
          <a:xfrm>
            <a:off x="932180" y="902970"/>
            <a:ext cx="10656570" cy="496633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/>
</ds:datastoreItem>
</file>

<file path=customXml/itemProps2.xml><?xml version="1.0" encoding="utf-8"?>
<ds:datastoreItem xmlns:ds="http://schemas.openxmlformats.org/officeDocument/2006/customXml" ds:itemID="{1747A963-53E0-44AF-AF13-963FE676C682}">
  <ds:schemaRefs/>
</ds:datastoreItem>
</file>

<file path=customXml/itemProps3.xml><?xml version="1.0" encoding="utf-8"?>
<ds:datastoreItem xmlns:ds="http://schemas.openxmlformats.org/officeDocument/2006/customXml" ds:itemID="{4F5B1FD9-3BB6-4DA9-A089-3B68C2323D4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{EA451D5A-3475-4550-97BA-18E2E527C387}tf33845126_win32</Template>
  <TotalTime>3</TotalTime>
  <Words>142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Bookman Old Style</vt:lpstr>
      <vt:lpstr>Calibri</vt:lpstr>
      <vt:lpstr>Franklin Gothic Book</vt:lpstr>
      <vt:lpstr>MV Boli</vt:lpstr>
      <vt:lpstr>1_RetrospectVTI</vt:lpstr>
      <vt:lpstr>Product Sales Analysis</vt:lpstr>
      <vt:lpstr>OBJECTIVES</vt:lpstr>
      <vt:lpstr>Step 1: Split the dataset into test data and train data</vt:lpstr>
      <vt:lpstr>PowerPoint Presentation</vt:lpstr>
      <vt:lpstr>PowerPoint Presentation</vt:lpstr>
      <vt:lpstr>PowerPoint Presentation</vt:lpstr>
      <vt:lpstr>Step 5: CREATING DASHBOARD USING IBM COGNOS</vt:lpstr>
      <vt:lpstr>PowerPoint Presentation</vt:lpstr>
      <vt:lpstr>PowerPoint Presentation</vt:lpstr>
      <vt:lpstr>PowerPoint Presentation</vt:lpstr>
      <vt:lpstr>Creating bar graph using dashboard</vt:lpstr>
      <vt:lpstr>Creating packed ball structure using dashboard</vt:lpstr>
      <vt:lpstr>Creating area using dashboard</vt:lpstr>
      <vt:lpstr>Step 4: CREATING REPORT USING IBM COGNOS</vt:lpstr>
      <vt:lpstr>PowerPoint Presentation</vt:lpstr>
      <vt:lpstr>PowerPoint Presentation</vt:lpstr>
      <vt:lpstr>Creating bar graph using report</vt:lpstr>
      <vt:lpstr>Step 5: STATISTICAL TESTS USING TREEMAP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HEALTH CAMPAIGN AWARENESS</dc:title>
  <dc:creator>Muthupriya Muthukumar</dc:creator>
  <cp:lastModifiedBy>A Kavi Priya</cp:lastModifiedBy>
  <cp:revision>7</cp:revision>
  <dcterms:created xsi:type="dcterms:W3CDTF">2023-10-25T15:16:00Z</dcterms:created>
  <dcterms:modified xsi:type="dcterms:W3CDTF">2023-10-26T13:05:27Z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DB36A3926E1944FCBD9E580ED01B0485_13</vt:lpwstr>
  </property>
  <property fmtid="{D5CDD505-2E9C-101B-9397-08002B2CF9AE}" pid="4" name="KSOProductBuildVer">
    <vt:lpwstr>1033-12.2.0.13266</vt:lpwstr>
  </property>
</Properties>
</file>